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67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from 2024-04-24 02-11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280" y="100330"/>
            <a:ext cx="8980805" cy="66573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3-3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195" y="228600"/>
            <a:ext cx="11908155" cy="6492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3-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600" y="228600"/>
            <a:ext cx="11744960" cy="6480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3-5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" y="228600"/>
            <a:ext cx="11757025" cy="6437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4-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170" y="218440"/>
            <a:ext cx="11756390" cy="6501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4-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0" y="283210"/>
            <a:ext cx="11679555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4-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025" y="228600"/>
            <a:ext cx="11711940" cy="64376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4-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85" y="196215"/>
            <a:ext cx="11897360" cy="65138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5-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600" y="238760"/>
            <a:ext cx="1173353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5-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030" y="217805"/>
            <a:ext cx="11809730" cy="6447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5-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375" y="228600"/>
            <a:ext cx="11777345" cy="6416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1-5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280" y="84455"/>
            <a:ext cx="11766550" cy="66579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5-5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7185" y="365125"/>
            <a:ext cx="11625580" cy="6213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6-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9745" y="365125"/>
            <a:ext cx="11310620" cy="61588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6-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1955" y="364490"/>
            <a:ext cx="11484610" cy="6203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7-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760" y="249555"/>
            <a:ext cx="11647805" cy="64052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7-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3530" y="260985"/>
            <a:ext cx="11626215" cy="62852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7-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2590" y="228600"/>
            <a:ext cx="11538585" cy="64585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8-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345" y="283210"/>
            <a:ext cx="11474450" cy="62852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8-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3705" y="283210"/>
            <a:ext cx="11463655" cy="62414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8-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4975" y="364490"/>
            <a:ext cx="11396980" cy="62141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8-3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4975" y="283210"/>
            <a:ext cx="11472545" cy="6317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2-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810" y="63500"/>
            <a:ext cx="11704320" cy="659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2-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715" y="147955"/>
            <a:ext cx="11819890" cy="6466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2-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150" y="185420"/>
            <a:ext cx="11821795" cy="6535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3-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760" y="228600"/>
            <a:ext cx="11756390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3-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145" y="108585"/>
            <a:ext cx="11745595" cy="65360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3-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370" y="260985"/>
            <a:ext cx="11713210" cy="6416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from 2024-04-24 02-13-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2560" y="109220"/>
            <a:ext cx="11930380" cy="6632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SimSun</vt:lpstr>
      <vt:lpstr>Wingdings</vt:lpstr>
      <vt:lpstr/>
      <vt:lpstr>Arial Unicode MS</vt:lpstr>
      <vt:lpstr>Calibri Light</vt:lpstr>
      <vt:lpstr>DejaVu Sans</vt:lpstr>
      <vt:lpstr>Calibri</vt:lpstr>
      <vt:lpstr>微软雅黑</vt:lpstr>
      <vt:lpstr>Droid Sans Fallback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somo</dc:creator>
  <cp:lastModifiedBy>somo</cp:lastModifiedBy>
  <cp:revision>1</cp:revision>
  <dcterms:created xsi:type="dcterms:W3CDTF">2024-04-23T20:33:51Z</dcterms:created>
  <dcterms:modified xsi:type="dcterms:W3CDTF">2024-04-23T20:33:51Z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